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Calibri" pitchFamily="34" charset="0"/>
      <p:regular r:id="rId14"/>
      <p:bold r:id="rId15"/>
      <p:italic r:id="rId16"/>
      <p:boldItalic r:id="rId17"/>
    </p:embeddedFont>
    <p:embeddedFont>
      <p:font typeface="EB Garamond" charset="0"/>
      <p:regular r:id="rId18"/>
      <p:bold r:id="rId19"/>
      <p:italic r:id="rId20"/>
      <p:boldItalic r:id="rId21"/>
    </p:embeddedFont>
    <p:embeddedFont>
      <p:font typeface="EB Garamond Medium"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E869E-51A0-4CF3-9152-391EA566ECBF}" v="2" dt="2023-10-31T08:52:05.386"/>
  </p1510:revLst>
</p1510:revInfo>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8" d="100"/>
          <a:sy n="108" d="100"/>
        </p:scale>
        <p:origin x="-300"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544349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“BLOG WEBSITE” </a:t>
            </a:r>
          </a:p>
          <a:p>
            <a:endParaRPr lang="en-IN" dirty="0"/>
          </a:p>
          <a:p>
            <a:r>
              <a:rPr lang="en-IN" dirty="0"/>
              <a:t> Task-2</a:t>
            </a:r>
          </a:p>
        </p:txBody>
      </p:sp>
    </p:spTree>
    <p:extLst>
      <p:ext uri="{BB962C8B-B14F-4D97-AF65-F5344CB8AC3E}">
        <p14:creationId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BLOG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01055" y="1054510"/>
            <a:ext cx="4167105" cy="1197437"/>
          </a:xfrm>
          <a:prstGeom prst="rect">
            <a:avLst/>
          </a:prstGeom>
          <a:noFill/>
          <a:ln>
            <a:noFill/>
          </a:ln>
        </p:spPr>
        <p:txBody>
          <a:bodyPr spcFirstLastPara="1" wrap="square" lIns="91425" tIns="45700" rIns="91425" bIns="45700" anchor="t" anchorCtr="0">
            <a:noAutofit/>
          </a:bodyPr>
          <a:lstStyle/>
          <a:p>
            <a:pPr marL="108000" indent="0">
              <a:lnSpc>
                <a:spcPct val="100000"/>
              </a:lnSpc>
              <a:buClr>
                <a:srgbClr val="000000"/>
              </a:buClr>
              <a:buSzPct val="45000"/>
              <a:buNone/>
            </a:pPr>
            <a:r>
              <a:rPr lang="en-US" sz="1100" b="0" strike="noStrike" spc="-1" dirty="0">
                <a:solidFill>
                  <a:srgbClr val="FFFFFF"/>
                </a:solidFill>
                <a:latin typeface="Times New Roman"/>
                <a:ea typeface="Public Sans"/>
              </a:rPr>
              <a:t>There are many aspiring writers out there who want to reach a wider range of audience.With our online blogging system we can create posts on topics which the authors can publish to users of the application.By which the author can be recognized and get the appreciation for their content and since the model being online he/she can directly receive feedback from the readers.</a:t>
            </a:r>
            <a:endParaRPr lang="en-IN" sz="1100" b="0" strike="noStrike" spc="-1" dirty="0">
              <a:solidFill>
                <a:srgbClr val="000000"/>
              </a:solidFill>
              <a:latin typeface="Arial"/>
            </a:endParaRPr>
          </a:p>
          <a:p>
            <a:pPr marL="285750" lvl="0" indent="-28575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1200214" y="-2027998"/>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098475179"/>
              </p:ext>
            </p:extLst>
          </p:nvPr>
        </p:nvGraphicFramePr>
        <p:xfrm>
          <a:off x="156117" y="2345525"/>
          <a:ext cx="4268399" cy="1981050"/>
        </p:xfrm>
        <a:graphic>
          <a:graphicData uri="http://schemas.openxmlformats.org/drawingml/2006/table">
            <a:tbl>
              <a:tblPr>
                <a:noFill/>
                <a:tableStyleId>{E1B0B87E-BAB3-4EDD-83A3-26742FE373EF}</a:tableStyleId>
              </a:tblPr>
              <a:tblGrid>
                <a:gridCol w="1728101">
                  <a:extLst>
                    <a:ext uri="{9D8B030D-6E8A-4147-A177-3AD203B41FA5}">
                      <a16:colId xmlns:a16="http://schemas.microsoft.com/office/drawing/2014/main" xmlns="" val="20000"/>
                    </a:ext>
                  </a:extLst>
                </a:gridCol>
                <a:gridCol w="1725917">
                  <a:extLst>
                    <a:ext uri="{9D8B030D-6E8A-4147-A177-3AD203B41FA5}">
                      <a16:colId xmlns:a16="http://schemas.microsoft.com/office/drawing/2014/main" xmlns="" val="20001"/>
                    </a:ext>
                  </a:extLst>
                </a:gridCol>
                <a:gridCol w="814381">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au721220104033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Preethi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Thrishan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au721220104056</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Thulasimani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au721220104062</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Vyshnavi B</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t> CD1_5</a:t>
                      </a:r>
                      <a:endParaRPr sz="1400" u="none" strike="noStrike" cap="none"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81776"/>
            <a:ext cx="9633475" cy="5061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06283" y="-2334629"/>
            <a:ext cx="9144000" cy="5143500"/>
          </a:xfrm>
          <a:prstGeom prst="rect">
            <a:avLst/>
          </a:prstGeom>
          <a:noFill/>
          <a:ln>
            <a:noFill/>
          </a:ln>
        </p:spPr>
      </p:pic>
      <p:sp>
        <p:nvSpPr>
          <p:cNvPr id="1860" name="Google Shape;1860;g2139e008f02_0_0"/>
          <p:cNvSpPr txBox="1"/>
          <p:nvPr/>
        </p:nvSpPr>
        <p:spPr>
          <a:xfrm>
            <a:off x="546804" y="334923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820659" y="879326"/>
            <a:ext cx="7715249" cy="2469907"/>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Requirements: Collect as many blogs from writers and publish on to the Blog.</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Technology Stack: Use Ruby On Rails, HTML, CSS, JavaScript, JQuery, and SQLite3 for web development, integrate web APIs, and SEO techniques.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Data Collection: Create a user-friendly interface to validate inputs.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Engagement: Added interactive Comment section &amp; forums, upvote/downvote comments, and rating the post features.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Management: Utilize a bootstrap framework for an interactive and responsive UI.</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Content Automation: Set up a mail notification system to alert the admin and the blog owner if any interactions happens.</a:t>
            </a: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Testing and Deployment: Thoroughly tested using Rspec(Unit Testing) and deploy the system, followed by ongoing maintenance and updates.</a:t>
            </a:r>
            <a:endParaRPr lang="en-IN"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674474" y="3733259"/>
            <a:ext cx="7558086" cy="1061829"/>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The task is to design the front-end of an Blog website using HTML, CSS, and Bootstrap. This involves creating a visually appealing and user-friendly interface that presents contents from the writers. You will design layout structures, navigation menus, typography, and styles to ensure an engaging user experience. Incorporate relevant imagery, color schemes, and responsive design to cater to various devices. Additionally, integrate interactive elements for user engagement, such as Images </a:t>
            </a:r>
            <a:r>
              <a:rPr lang="en-US" sz="1050" dirty="0" err="1">
                <a:latin typeface="Times New Roman" panose="02020603050405020304" pitchFamily="18" charset="0"/>
                <a:cs typeface="Times New Roman" panose="02020603050405020304" pitchFamily="18" charset="0"/>
              </a:rPr>
              <a:t>realted</a:t>
            </a:r>
            <a:r>
              <a:rPr lang="en-US" sz="1050" dirty="0">
                <a:latin typeface="Times New Roman" panose="02020603050405020304" pitchFamily="18" charset="0"/>
                <a:cs typeface="Times New Roman" panose="02020603050405020304" pitchFamily="18" charset="0"/>
              </a:rPr>
              <a:t> to the posts , comments of other users, and interactions such as rating systems. The final product should reflect the theme and purpose of the blog website and provide an aesthetically pleasing and intuitive user interface.</a:t>
            </a:r>
            <a:endParaRPr lang="en-IN"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indent="0"/>
            <a:r>
              <a:rPr lang="en-IN" b="0" spc="-1" dirty="0">
                <a:solidFill>
                  <a:srgbClr val="000000"/>
                </a:solidFill>
                <a:latin typeface="Arial"/>
              </a:rPr>
              <a:t>https://github.com/Premadhu/Task2_FrontEnd</a:t>
            </a:r>
            <a:endParaRPr lang="en-IN" sz="14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NM_Task_2</Template>
  <TotalTime>5</TotalTime>
  <Words>542</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Public Sans</vt:lpstr>
      <vt:lpstr>Calibri</vt:lpstr>
      <vt:lpstr>EB Garamond</vt:lpstr>
      <vt:lpstr>EB Garamond Medium</vt:lpstr>
      <vt:lpstr>Noto Sans Symbols</vt:lpstr>
      <vt:lpstr>Times New Roman</vt:lpstr>
      <vt:lpstr>Simple Light</vt:lpstr>
      <vt:lpstr>PowerPoint Presentation</vt:lpstr>
      <vt:lpstr>BLOG WEBSITE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B</dc:creator>
  <cp:lastModifiedBy>STUDENT</cp:lastModifiedBy>
  <cp:revision>2</cp:revision>
  <dcterms:created xsi:type="dcterms:W3CDTF">2023-10-31T08:53:10Z</dcterms:created>
  <dcterms:modified xsi:type="dcterms:W3CDTF">2023-11-01T05:35:47Z</dcterms:modified>
</cp:coreProperties>
</file>